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1" r:id="rId2"/>
    <p:sldId id="258" r:id="rId3"/>
    <p:sldId id="260" r:id="rId4"/>
    <p:sldId id="296" r:id="rId5"/>
    <p:sldId id="315" r:id="rId6"/>
    <p:sldId id="316" r:id="rId7"/>
    <p:sldId id="311" r:id="rId8"/>
    <p:sldId id="313" r:id="rId9"/>
    <p:sldId id="312" r:id="rId10"/>
    <p:sldId id="310" r:id="rId11"/>
    <p:sldId id="314" r:id="rId12"/>
    <p:sldId id="309" r:id="rId13"/>
    <p:sldId id="261" r:id="rId14"/>
    <p:sldId id="295" r:id="rId15"/>
    <p:sldId id="264" r:id="rId16"/>
    <p:sldId id="303" r:id="rId17"/>
    <p:sldId id="301" r:id="rId18"/>
    <p:sldId id="300" r:id="rId19"/>
    <p:sldId id="299" r:id="rId20"/>
    <p:sldId id="298" r:id="rId21"/>
    <p:sldId id="297" r:id="rId22"/>
    <p:sldId id="308" r:id="rId23"/>
    <p:sldId id="307" r:id="rId24"/>
    <p:sldId id="306" r:id="rId25"/>
    <p:sldId id="305" r:id="rId26"/>
    <p:sldId id="304" r:id="rId27"/>
    <p:sldId id="270" r:id="rId28"/>
    <p:sldId id="294" r:id="rId29"/>
    <p:sldId id="292" r:id="rId30"/>
    <p:sldId id="284" r:id="rId31"/>
    <p:sldId id="283" r:id="rId32"/>
    <p:sldId id="282" r:id="rId33"/>
    <p:sldId id="281" r:id="rId34"/>
    <p:sldId id="276" r:id="rId35"/>
    <p:sldId id="280" r:id="rId36"/>
    <p:sldId id="279" r:id="rId37"/>
    <p:sldId id="278" r:id="rId38"/>
    <p:sldId id="288" r:id="rId39"/>
    <p:sldId id="287" r:id="rId40"/>
    <p:sldId id="293" r:id="rId41"/>
    <p:sldId id="286" r:id="rId42"/>
    <p:sldId id="285" r:id="rId43"/>
    <p:sldId id="289" r:id="rId44"/>
    <p:sldId id="277" r:id="rId45"/>
    <p:sldId id="290" r:id="rId46"/>
    <p:sldId id="291" r:id="rId47"/>
    <p:sldId id="272"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a:t>Mastertitelformat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6/2/2025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6/2/2025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6/2/2025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6/2/2025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6/2/2025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a:t>Mastertitelformat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6/2/2025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a:t>Mastertitelformat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2A54C80-263E-416B-A8E0-580EDEADCBDC}" type="datetimeFigureOut">
              <a:rPr lang="en-US" dirty="0"/>
              <a:t>6/2/2025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6/2/2025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2FD8F-D086-A2A5-6A97-BCD4417F57C1}"/>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04F0B44F-A67D-417C-BCBC-978E0390C913}"/>
              </a:ext>
            </a:extLst>
          </p:cNvPr>
          <p:cNvPicPr>
            <a:picLocks noChangeAspect="1"/>
          </p:cNvPicPr>
          <p:nvPr/>
        </p:nvPicPr>
        <p:blipFill>
          <a:blip r:embed="rId2"/>
          <a:stretch>
            <a:fillRect/>
          </a:stretch>
        </p:blipFill>
        <p:spPr>
          <a:xfrm>
            <a:off x="1824366" y="1360054"/>
            <a:ext cx="7364352" cy="4137891"/>
          </a:xfrm>
          <a:prstGeom prst="rect">
            <a:avLst/>
          </a:prstGeom>
        </p:spPr>
      </p:pic>
    </p:spTree>
    <p:extLst>
      <p:ext uri="{BB962C8B-B14F-4D97-AF65-F5344CB8AC3E}">
        <p14:creationId xmlns:p14="http://schemas.microsoft.com/office/powerpoint/2010/main" val="1109835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116B3CEC-26E8-46A6-961E-6EB993FAC32A}"/>
              </a:ext>
            </a:extLst>
          </p:cNvPr>
          <p:cNvPicPr>
            <a:picLocks noChangeAspect="1"/>
          </p:cNvPicPr>
          <p:nvPr/>
        </p:nvPicPr>
        <p:blipFill>
          <a:blip r:embed="rId2"/>
          <a:stretch>
            <a:fillRect/>
          </a:stretch>
        </p:blipFill>
        <p:spPr>
          <a:xfrm>
            <a:off x="1568740" y="599160"/>
            <a:ext cx="7101107" cy="5327662"/>
          </a:xfrm>
          <a:prstGeom prst="rect">
            <a:avLst/>
          </a:prstGeom>
        </p:spPr>
      </p:pic>
    </p:spTree>
    <p:extLst>
      <p:ext uri="{BB962C8B-B14F-4D97-AF65-F5344CB8AC3E}">
        <p14:creationId xmlns:p14="http://schemas.microsoft.com/office/powerpoint/2010/main" val="3235797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51BA97B3-2B45-4DFB-B659-C38B11306AB1}"/>
              </a:ext>
            </a:extLst>
          </p:cNvPr>
          <p:cNvPicPr>
            <a:picLocks noChangeAspect="1"/>
          </p:cNvPicPr>
          <p:nvPr/>
        </p:nvPicPr>
        <p:blipFill>
          <a:blip r:embed="rId2"/>
          <a:stretch>
            <a:fillRect/>
          </a:stretch>
        </p:blipFill>
        <p:spPr>
          <a:xfrm>
            <a:off x="1493240" y="541120"/>
            <a:ext cx="7355376" cy="5587037"/>
          </a:xfrm>
          <a:prstGeom prst="rect">
            <a:avLst/>
          </a:prstGeom>
        </p:spPr>
      </p:pic>
    </p:spTree>
    <p:extLst>
      <p:ext uri="{BB962C8B-B14F-4D97-AF65-F5344CB8AC3E}">
        <p14:creationId xmlns:p14="http://schemas.microsoft.com/office/powerpoint/2010/main" val="3979949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8CF20CC8-5C23-40C2-B88C-CEDAB6EBD1E9}"/>
              </a:ext>
            </a:extLst>
          </p:cNvPr>
          <p:cNvPicPr>
            <a:picLocks noChangeAspect="1"/>
          </p:cNvPicPr>
          <p:nvPr/>
        </p:nvPicPr>
        <p:blipFill>
          <a:blip r:embed="rId2"/>
          <a:stretch>
            <a:fillRect/>
          </a:stretch>
        </p:blipFill>
        <p:spPr>
          <a:xfrm>
            <a:off x="5803376" y="360219"/>
            <a:ext cx="4801202" cy="3140363"/>
          </a:xfrm>
          <a:prstGeom prst="rect">
            <a:avLst/>
          </a:prstGeom>
        </p:spPr>
      </p:pic>
      <p:pic>
        <p:nvPicPr>
          <p:cNvPr id="4" name="Grafik 3">
            <a:extLst>
              <a:ext uri="{FF2B5EF4-FFF2-40B4-BE49-F238E27FC236}">
                <a16:creationId xmlns:a16="http://schemas.microsoft.com/office/drawing/2014/main" id="{3D490825-4BE9-48C4-9FA1-615EC341C1B4}"/>
              </a:ext>
            </a:extLst>
          </p:cNvPr>
          <p:cNvPicPr>
            <a:picLocks noChangeAspect="1"/>
          </p:cNvPicPr>
          <p:nvPr/>
        </p:nvPicPr>
        <p:blipFill>
          <a:blip r:embed="rId3"/>
          <a:stretch>
            <a:fillRect/>
          </a:stretch>
        </p:blipFill>
        <p:spPr>
          <a:xfrm>
            <a:off x="902847" y="2096654"/>
            <a:ext cx="6220133" cy="4160981"/>
          </a:xfrm>
          <a:prstGeom prst="rect">
            <a:avLst/>
          </a:prstGeom>
        </p:spPr>
      </p:pic>
    </p:spTree>
    <p:extLst>
      <p:ext uri="{BB962C8B-B14F-4D97-AF65-F5344CB8AC3E}">
        <p14:creationId xmlns:p14="http://schemas.microsoft.com/office/powerpoint/2010/main" val="4246352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94406-E9D7-F607-0E7F-19D8B6BCE60A}"/>
            </a:ext>
          </a:extLst>
        </p:cNvPr>
        <p:cNvGrpSpPr/>
        <p:nvPr/>
      </p:nvGrpSpPr>
      <p:grpSpPr>
        <a:xfrm>
          <a:off x="0" y="0"/>
          <a:ext cx="0" cy="0"/>
          <a:chOff x="0" y="0"/>
          <a:chExt cx="0" cy="0"/>
        </a:xfrm>
      </p:grpSpPr>
      <p:pic>
        <p:nvPicPr>
          <p:cNvPr id="24" name="Grafik 23">
            <a:extLst>
              <a:ext uri="{FF2B5EF4-FFF2-40B4-BE49-F238E27FC236}">
                <a16:creationId xmlns:a16="http://schemas.microsoft.com/office/drawing/2014/main" id="{51282440-2D94-47AD-916C-31517BBA707B}"/>
              </a:ext>
            </a:extLst>
          </p:cNvPr>
          <p:cNvPicPr>
            <a:picLocks noChangeAspect="1"/>
          </p:cNvPicPr>
          <p:nvPr/>
        </p:nvPicPr>
        <p:blipFill>
          <a:blip r:embed="rId2"/>
          <a:stretch>
            <a:fillRect/>
          </a:stretch>
        </p:blipFill>
        <p:spPr>
          <a:xfrm>
            <a:off x="352425" y="2495550"/>
            <a:ext cx="11487150" cy="1866900"/>
          </a:xfrm>
          <a:prstGeom prst="rect">
            <a:avLst/>
          </a:prstGeom>
        </p:spPr>
      </p:pic>
    </p:spTree>
    <p:extLst>
      <p:ext uri="{BB962C8B-B14F-4D97-AF65-F5344CB8AC3E}">
        <p14:creationId xmlns:p14="http://schemas.microsoft.com/office/powerpoint/2010/main" val="1513957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94406-E9D7-F607-0E7F-19D8B6BCE60A}"/>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D6035B92-6AE5-4FBB-B768-DDE9BCC0EAE9}"/>
              </a:ext>
            </a:extLst>
          </p:cNvPr>
          <p:cNvPicPr>
            <a:picLocks noChangeAspect="1"/>
          </p:cNvPicPr>
          <p:nvPr/>
        </p:nvPicPr>
        <p:blipFill>
          <a:blip r:embed="rId2"/>
          <a:stretch>
            <a:fillRect/>
          </a:stretch>
        </p:blipFill>
        <p:spPr>
          <a:xfrm>
            <a:off x="1527106" y="2607638"/>
            <a:ext cx="10039713" cy="3933344"/>
          </a:xfrm>
          <a:prstGeom prst="rect">
            <a:avLst/>
          </a:prstGeom>
        </p:spPr>
      </p:pic>
      <p:pic>
        <p:nvPicPr>
          <p:cNvPr id="4" name="Grafik 3">
            <a:extLst>
              <a:ext uri="{FF2B5EF4-FFF2-40B4-BE49-F238E27FC236}">
                <a16:creationId xmlns:a16="http://schemas.microsoft.com/office/drawing/2014/main" id="{0124266E-A779-4116-889E-011CA3A368CD}"/>
              </a:ext>
            </a:extLst>
          </p:cNvPr>
          <p:cNvPicPr>
            <a:picLocks noChangeAspect="1"/>
          </p:cNvPicPr>
          <p:nvPr/>
        </p:nvPicPr>
        <p:blipFill>
          <a:blip r:embed="rId3"/>
          <a:stretch>
            <a:fillRect/>
          </a:stretch>
        </p:blipFill>
        <p:spPr>
          <a:xfrm>
            <a:off x="625181" y="417958"/>
            <a:ext cx="3727083" cy="2526412"/>
          </a:xfrm>
          <a:prstGeom prst="rect">
            <a:avLst/>
          </a:prstGeom>
        </p:spPr>
      </p:pic>
    </p:spTree>
    <p:extLst>
      <p:ext uri="{BB962C8B-B14F-4D97-AF65-F5344CB8AC3E}">
        <p14:creationId xmlns:p14="http://schemas.microsoft.com/office/powerpoint/2010/main" val="1970368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3F1D42C2-73D8-4436-BCCD-4430377A4400}"/>
              </a:ext>
            </a:extLst>
          </p:cNvPr>
          <p:cNvPicPr>
            <a:picLocks noChangeAspect="1"/>
          </p:cNvPicPr>
          <p:nvPr/>
        </p:nvPicPr>
        <p:blipFill>
          <a:blip r:embed="rId2"/>
          <a:stretch>
            <a:fillRect/>
          </a:stretch>
        </p:blipFill>
        <p:spPr>
          <a:xfrm>
            <a:off x="5244598" y="1184335"/>
            <a:ext cx="6595506" cy="3692465"/>
          </a:xfrm>
          <a:prstGeom prst="rect">
            <a:avLst/>
          </a:prstGeom>
        </p:spPr>
      </p:pic>
      <p:pic>
        <p:nvPicPr>
          <p:cNvPr id="4" name="Grafik 3">
            <a:extLst>
              <a:ext uri="{FF2B5EF4-FFF2-40B4-BE49-F238E27FC236}">
                <a16:creationId xmlns:a16="http://schemas.microsoft.com/office/drawing/2014/main" id="{FD9ED186-4803-4A2E-92E0-A54350C12BAC}"/>
              </a:ext>
            </a:extLst>
          </p:cNvPr>
          <p:cNvPicPr>
            <a:picLocks noChangeAspect="1"/>
          </p:cNvPicPr>
          <p:nvPr/>
        </p:nvPicPr>
        <p:blipFill>
          <a:blip r:embed="rId3"/>
          <a:stretch>
            <a:fillRect/>
          </a:stretch>
        </p:blipFill>
        <p:spPr>
          <a:xfrm>
            <a:off x="970627" y="364591"/>
            <a:ext cx="3730682" cy="2776322"/>
          </a:xfrm>
          <a:prstGeom prst="rect">
            <a:avLst/>
          </a:prstGeom>
        </p:spPr>
      </p:pic>
      <p:pic>
        <p:nvPicPr>
          <p:cNvPr id="6" name="Grafik 5">
            <a:extLst>
              <a:ext uri="{FF2B5EF4-FFF2-40B4-BE49-F238E27FC236}">
                <a16:creationId xmlns:a16="http://schemas.microsoft.com/office/drawing/2014/main" id="{BD497FA3-472C-4F96-A330-27358E449DE7}"/>
              </a:ext>
            </a:extLst>
          </p:cNvPr>
          <p:cNvPicPr>
            <a:picLocks noChangeAspect="1"/>
          </p:cNvPicPr>
          <p:nvPr/>
        </p:nvPicPr>
        <p:blipFill>
          <a:blip r:embed="rId4"/>
          <a:stretch>
            <a:fillRect/>
          </a:stretch>
        </p:blipFill>
        <p:spPr>
          <a:xfrm>
            <a:off x="284394" y="3624724"/>
            <a:ext cx="4688559" cy="2702185"/>
          </a:xfrm>
          <a:prstGeom prst="rect">
            <a:avLst/>
          </a:prstGeom>
        </p:spPr>
      </p:pic>
    </p:spTree>
    <p:extLst>
      <p:ext uri="{BB962C8B-B14F-4D97-AF65-F5344CB8AC3E}">
        <p14:creationId xmlns:p14="http://schemas.microsoft.com/office/powerpoint/2010/main" val="1202623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D2C254B7-8041-480E-873F-40BCED9CBCA2}"/>
              </a:ext>
            </a:extLst>
          </p:cNvPr>
          <p:cNvPicPr>
            <a:picLocks noChangeAspect="1"/>
          </p:cNvPicPr>
          <p:nvPr/>
        </p:nvPicPr>
        <p:blipFill>
          <a:blip r:embed="rId2"/>
          <a:stretch>
            <a:fillRect/>
          </a:stretch>
        </p:blipFill>
        <p:spPr>
          <a:xfrm>
            <a:off x="2152793" y="637562"/>
            <a:ext cx="6011061" cy="5255703"/>
          </a:xfrm>
          <a:prstGeom prst="rect">
            <a:avLst/>
          </a:prstGeom>
        </p:spPr>
      </p:pic>
    </p:spTree>
    <p:extLst>
      <p:ext uri="{BB962C8B-B14F-4D97-AF65-F5344CB8AC3E}">
        <p14:creationId xmlns:p14="http://schemas.microsoft.com/office/powerpoint/2010/main" val="3021088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F55926A3-64D9-4AD4-86DC-C9643FAD0123}"/>
              </a:ext>
            </a:extLst>
          </p:cNvPr>
          <p:cNvPicPr>
            <a:picLocks noChangeAspect="1"/>
          </p:cNvPicPr>
          <p:nvPr/>
        </p:nvPicPr>
        <p:blipFill>
          <a:blip r:embed="rId2"/>
          <a:stretch>
            <a:fillRect/>
          </a:stretch>
        </p:blipFill>
        <p:spPr>
          <a:xfrm>
            <a:off x="511727" y="2033704"/>
            <a:ext cx="10740705" cy="2935580"/>
          </a:xfrm>
          <a:prstGeom prst="rect">
            <a:avLst/>
          </a:prstGeom>
        </p:spPr>
      </p:pic>
    </p:spTree>
    <p:extLst>
      <p:ext uri="{BB962C8B-B14F-4D97-AF65-F5344CB8AC3E}">
        <p14:creationId xmlns:p14="http://schemas.microsoft.com/office/powerpoint/2010/main" val="1231407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42694D63-398A-4906-AF9E-EFFC59644335}"/>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808234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BFDDD72F-FE30-49A1-856C-3D2E4830CF48}"/>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86832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39439-A32C-079F-5A11-4CF21000B780}"/>
            </a:ext>
          </a:extLst>
        </p:cNvPr>
        <p:cNvGrpSpPr/>
        <p:nvPr/>
      </p:nvGrpSpPr>
      <p:grpSpPr>
        <a:xfrm>
          <a:off x="0" y="0"/>
          <a:ext cx="0" cy="0"/>
          <a:chOff x="0" y="0"/>
          <a:chExt cx="0" cy="0"/>
        </a:xfrm>
      </p:grpSpPr>
      <p:sp>
        <p:nvSpPr>
          <p:cNvPr id="5" name="Textfeld 4">
            <a:extLst>
              <a:ext uri="{FF2B5EF4-FFF2-40B4-BE49-F238E27FC236}">
                <a16:creationId xmlns:a16="http://schemas.microsoft.com/office/drawing/2014/main" id="{AA888BC4-3AD2-725F-38F9-F585D2F8FCED}"/>
              </a:ext>
            </a:extLst>
          </p:cNvPr>
          <p:cNvSpPr txBox="1"/>
          <p:nvPr/>
        </p:nvSpPr>
        <p:spPr>
          <a:xfrm>
            <a:off x="679508" y="1228435"/>
            <a:ext cx="9305001" cy="4708981"/>
          </a:xfrm>
          <a:prstGeom prst="rect">
            <a:avLst/>
          </a:prstGeom>
          <a:noFill/>
        </p:spPr>
        <p:txBody>
          <a:bodyPr wrap="square">
            <a:spAutoFit/>
          </a:bodyPr>
          <a:lstStyle/>
          <a:p>
            <a:pPr algn="ctr"/>
            <a:r>
              <a:rPr lang="de-DE" sz="2800" b="1" dirty="0">
                <a:solidFill>
                  <a:schemeClr val="accent2"/>
                </a:solidFill>
              </a:rPr>
              <a:t>7. Vernetzungstreffen der hessischen Fairtrade-Kommunen und -Kreise</a:t>
            </a:r>
          </a:p>
          <a:p>
            <a:pPr algn="ctr"/>
            <a:endParaRPr lang="de-DE" sz="2800" b="1" dirty="0">
              <a:solidFill>
                <a:schemeClr val="accent2"/>
              </a:solidFill>
            </a:endParaRPr>
          </a:p>
          <a:p>
            <a:pPr algn="ctr"/>
            <a:r>
              <a:rPr lang="de-DE" sz="2800" b="1" dirty="0">
                <a:solidFill>
                  <a:srgbClr val="0070C0"/>
                </a:solidFill>
              </a:rPr>
              <a:t>Positivbeispiel einer Fairtrade-School </a:t>
            </a:r>
          </a:p>
          <a:p>
            <a:pPr algn="ctr"/>
            <a:r>
              <a:rPr lang="de-DE" sz="2800" b="1" dirty="0">
                <a:solidFill>
                  <a:schemeClr val="accent2"/>
                </a:solidFill>
              </a:rPr>
              <a:t> </a:t>
            </a:r>
          </a:p>
          <a:p>
            <a:pPr algn="ctr"/>
            <a:r>
              <a:rPr lang="de-DE" sz="2800" b="1" dirty="0">
                <a:solidFill>
                  <a:schemeClr val="accent2"/>
                </a:solidFill>
              </a:rPr>
              <a:t>„</a:t>
            </a:r>
            <a:r>
              <a:rPr lang="de-DE" sz="4400" b="1" dirty="0">
                <a:solidFill>
                  <a:schemeClr val="accent2"/>
                </a:solidFill>
              </a:rPr>
              <a:t>Unser Weg zur Fairtrade-School - Erfahrungen im Sinne des </a:t>
            </a:r>
            <a:r>
              <a:rPr lang="de-DE" sz="4400" b="1" dirty="0" err="1">
                <a:solidFill>
                  <a:schemeClr val="accent2"/>
                </a:solidFill>
              </a:rPr>
              <a:t>WholeSchoolApproaches</a:t>
            </a:r>
            <a:r>
              <a:rPr lang="de-DE" sz="4400" b="1" dirty="0">
                <a:solidFill>
                  <a:schemeClr val="accent2"/>
                </a:solidFill>
              </a:rPr>
              <a:t>“</a:t>
            </a:r>
          </a:p>
          <a:p>
            <a:endParaRPr lang="de-DE" sz="2800" b="1" dirty="0">
              <a:solidFill>
                <a:schemeClr val="accent2"/>
              </a:solidFill>
            </a:endParaRPr>
          </a:p>
        </p:txBody>
      </p:sp>
    </p:spTree>
    <p:extLst>
      <p:ext uri="{BB962C8B-B14F-4D97-AF65-F5344CB8AC3E}">
        <p14:creationId xmlns:p14="http://schemas.microsoft.com/office/powerpoint/2010/main" val="3085347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4D56B7BA-CEE3-409B-BF86-F5202451CB07}"/>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732550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6C719623-4127-4A0F-B8C8-6D74261D51BC}"/>
              </a:ext>
            </a:extLst>
          </p:cNvPr>
          <p:cNvPicPr>
            <a:picLocks noChangeAspect="1"/>
          </p:cNvPicPr>
          <p:nvPr/>
        </p:nvPicPr>
        <p:blipFill>
          <a:blip r:embed="rId2"/>
          <a:stretch>
            <a:fillRect/>
          </a:stretch>
        </p:blipFill>
        <p:spPr>
          <a:xfrm>
            <a:off x="2735085" y="1293092"/>
            <a:ext cx="5129967" cy="3792248"/>
          </a:xfrm>
          <a:prstGeom prst="rect">
            <a:avLst/>
          </a:prstGeom>
        </p:spPr>
      </p:pic>
    </p:spTree>
    <p:extLst>
      <p:ext uri="{BB962C8B-B14F-4D97-AF65-F5344CB8AC3E}">
        <p14:creationId xmlns:p14="http://schemas.microsoft.com/office/powerpoint/2010/main" val="1046218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09D9BA6F-E75E-4FEB-89A9-768EA48B77A0}"/>
              </a:ext>
            </a:extLst>
          </p:cNvPr>
          <p:cNvPicPr>
            <a:picLocks noChangeAspect="1"/>
          </p:cNvPicPr>
          <p:nvPr/>
        </p:nvPicPr>
        <p:blipFill>
          <a:blip r:embed="rId2"/>
          <a:stretch>
            <a:fillRect/>
          </a:stretch>
        </p:blipFill>
        <p:spPr>
          <a:xfrm>
            <a:off x="2597075" y="531091"/>
            <a:ext cx="5446838" cy="5795818"/>
          </a:xfrm>
          <a:prstGeom prst="rect">
            <a:avLst/>
          </a:prstGeom>
        </p:spPr>
      </p:pic>
    </p:spTree>
    <p:extLst>
      <p:ext uri="{BB962C8B-B14F-4D97-AF65-F5344CB8AC3E}">
        <p14:creationId xmlns:p14="http://schemas.microsoft.com/office/powerpoint/2010/main" val="1761507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E920708C-B411-44C0-90D0-A20FFFFFB9D3}"/>
              </a:ext>
            </a:extLst>
          </p:cNvPr>
          <p:cNvSpPr/>
          <p:nvPr/>
        </p:nvSpPr>
        <p:spPr>
          <a:xfrm>
            <a:off x="1014751" y="5452844"/>
            <a:ext cx="7676243" cy="707886"/>
          </a:xfrm>
          <a:prstGeom prst="rect">
            <a:avLst/>
          </a:prstGeom>
        </p:spPr>
        <p:txBody>
          <a:bodyPr wrap="square">
            <a:spAutoFit/>
          </a:bodyPr>
          <a:lstStyle/>
          <a:p>
            <a:r>
              <a:rPr lang="de-DE" sz="2000" dirty="0">
                <a:solidFill>
                  <a:srgbClr val="0070C0"/>
                </a:solidFill>
              </a:rPr>
              <a:t>https://www.giessener-allgemeine.de/kreis-giessen/projekt-der-kleinen-schritte-93191209.html</a:t>
            </a:r>
          </a:p>
        </p:txBody>
      </p:sp>
      <p:pic>
        <p:nvPicPr>
          <p:cNvPr id="3" name="Grafik 2">
            <a:extLst>
              <a:ext uri="{FF2B5EF4-FFF2-40B4-BE49-F238E27FC236}">
                <a16:creationId xmlns:a16="http://schemas.microsoft.com/office/drawing/2014/main" id="{0A882B52-1A45-4B6B-94AA-8E691AB6D6E5}"/>
              </a:ext>
            </a:extLst>
          </p:cNvPr>
          <p:cNvPicPr>
            <a:picLocks noChangeAspect="1"/>
          </p:cNvPicPr>
          <p:nvPr/>
        </p:nvPicPr>
        <p:blipFill>
          <a:blip r:embed="rId2"/>
          <a:stretch>
            <a:fillRect/>
          </a:stretch>
        </p:blipFill>
        <p:spPr>
          <a:xfrm>
            <a:off x="1014751" y="973123"/>
            <a:ext cx="8017833" cy="4189690"/>
          </a:xfrm>
          <a:prstGeom prst="rect">
            <a:avLst/>
          </a:prstGeom>
        </p:spPr>
      </p:pic>
    </p:spTree>
    <p:extLst>
      <p:ext uri="{BB962C8B-B14F-4D97-AF65-F5344CB8AC3E}">
        <p14:creationId xmlns:p14="http://schemas.microsoft.com/office/powerpoint/2010/main" val="349817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D14C99DF-6B17-48E0-94A0-EED20557919C}"/>
              </a:ext>
            </a:extLst>
          </p:cNvPr>
          <p:cNvSpPr/>
          <p:nvPr/>
        </p:nvSpPr>
        <p:spPr>
          <a:xfrm>
            <a:off x="3048000" y="304799"/>
            <a:ext cx="5458691" cy="6401753"/>
          </a:xfrm>
          <a:prstGeom prst="rect">
            <a:avLst/>
          </a:prstGeom>
        </p:spPr>
        <p:txBody>
          <a:bodyPr wrap="square">
            <a:spAutoFit/>
          </a:bodyPr>
          <a:lstStyle/>
          <a:p>
            <a:r>
              <a:rPr lang="de-DE" sz="1000" dirty="0"/>
              <a:t>Unsere Schule, die CBES-Lollar, beteiligt sich an der Kampagne „Fairtrade-Schools“ des gemeinnützigen Vereins Fairtrade Deutschland e.V. und strebt den Status einer „Fairtrade-School“ an. </a:t>
            </a:r>
          </a:p>
          <a:p>
            <a:r>
              <a:rPr lang="de-DE" sz="1000" dirty="0"/>
              <a:t>Mit der Auszeichnung zur „Fairtrade-School“ bestätigen wir unser Engagement für den fairen Handel und leisten einen Beitrag zur Verbesserung der Lebens- und Arbeitsbedingungen von benachteiligten Bauern- und Produzentenfamilien in Afrika, Asien und Lateinamerika. Wir beabsichtigen den </a:t>
            </a:r>
            <a:r>
              <a:rPr lang="de-DE" sz="1000" dirty="0" err="1"/>
              <a:t>FairTrade</a:t>
            </a:r>
            <a:r>
              <a:rPr lang="de-DE" sz="1000" dirty="0"/>
              <a:t>-Gedanken nachhaltig in der Schulgemeinde zu verankern und als schulischer Partner den Landkreis Gießen auf seinem Weg zur Fairtrade-Zertifizierung zu unterstützen sowie die Zusammenarbeit mit der </a:t>
            </a:r>
            <a:r>
              <a:rPr lang="de-DE" sz="1000" dirty="0" err="1"/>
              <a:t>FairtradeTown</a:t>
            </a:r>
            <a:r>
              <a:rPr lang="de-DE" sz="1000" dirty="0"/>
              <a:t> Staufenberg zu intensivieren. Gemeinsam mit unseren Kooperationspartnern (Weltladen Grünberg, EDEKA </a:t>
            </a:r>
            <a:r>
              <a:rPr lang="de-DE" sz="1000" dirty="0" err="1"/>
              <a:t>Krenschker</a:t>
            </a:r>
            <a:r>
              <a:rPr lang="de-DE" sz="1000" dirty="0"/>
              <a:t> OHG etc.) wollen wir die Aktionsarbeit verstetigen und diese dauerhaft in den schulischen Jahreskalender überführen. In Zusammenarbeit mit der Schülervertretung werden wir künftig ausschließlich faire Produkte im Rahmen der Oster- und Weihnachtsaktionen etc. verwenden. Wir nutzen unsere schulische Reichweite über unsere Homepage sowie der lokalen Presse, um den </a:t>
            </a:r>
            <a:r>
              <a:rPr lang="de-DE" sz="1000" dirty="0" err="1"/>
              <a:t>FairTrade</a:t>
            </a:r>
            <a:r>
              <a:rPr lang="de-DE" sz="1000" dirty="0"/>
              <a:t>-Gedanken in die Öffentlichkeit zu tragen und durch Referenten sowie externe Experten die Fairtrade-Initiative im Unterricht und in der Elternschaft zu multiplizieren.</a:t>
            </a:r>
          </a:p>
          <a:p>
            <a:r>
              <a:rPr lang="de-DE" sz="1000" dirty="0"/>
              <a:t>Als zukünftige Fairtrade-School setzen wir uns dafür ein, dass an unserer Schule der faire Handel gefördert wird. Wir werden so viele fair gehandelte Produkte wie möglich an unserer Schule anbieten: </a:t>
            </a:r>
          </a:p>
          <a:p>
            <a:r>
              <a:rPr lang="de-DE" sz="1000" dirty="0"/>
              <a:t>In der Mediothek sowie am avisierten Fair-o-</a:t>
            </a:r>
            <a:r>
              <a:rPr lang="de-DE" sz="1000" dirty="0" err="1"/>
              <a:t>Maten</a:t>
            </a:r>
            <a:r>
              <a:rPr lang="de-DE" sz="1000" dirty="0"/>
              <a:t> werden in Zusammenarbeit mit unseren Kooperationspartnern fair gehandelte Produkte für Lernende und Lehrende verfügbar gemacht. Der Kaffeeautomat im Lehrerzimmer wird bereits ausschließlich mit fair gehandelten Kaffeebohnen betrieben. Zudem strebt das Mensateam eine kontinuierliche gesteigerte Verwendung von regionalen, saisonalen sowie fair gehandelten Produkten an.</a:t>
            </a:r>
          </a:p>
          <a:p>
            <a:endParaRPr lang="de-DE" sz="1000" dirty="0"/>
          </a:p>
          <a:p>
            <a:r>
              <a:rPr lang="de-DE" sz="1000" dirty="0"/>
              <a:t>Der faire Handel soll außerdem auch im Unterricht eine Rolle spielen, so dass Schülerinnen, Schüler, Lehrerinnen und Lehrer mit dem Thema vertraut werden. </a:t>
            </a:r>
          </a:p>
          <a:p>
            <a:r>
              <a:rPr lang="de-DE" sz="1000" dirty="0"/>
              <a:t>Hierzu werden die bereits im Lehrplan der verschiedenen Klassenstufen vorhandenen Lerninhalte vertieft und zusätzlich um ein Wahlpflichtunterrichtsmodul „</a:t>
            </a:r>
            <a:r>
              <a:rPr lang="de-DE" sz="1000" dirty="0" err="1"/>
              <a:t>FairTrade</a:t>
            </a:r>
            <a:r>
              <a:rPr lang="de-DE" sz="1000" dirty="0"/>
              <a:t>“ erweitert. Zudem wollen wir </a:t>
            </a:r>
            <a:r>
              <a:rPr lang="de-DE" sz="1000" dirty="0" err="1"/>
              <a:t>FairTrade</a:t>
            </a:r>
            <a:r>
              <a:rPr lang="de-DE" sz="1000" dirty="0"/>
              <a:t>-Themen in unser Projektwochenprogramm integrieren. </a:t>
            </a:r>
          </a:p>
          <a:p>
            <a:r>
              <a:rPr lang="de-DE" sz="1000" dirty="0"/>
              <a:t>Auch bei Veranstaltungen und Aktionen außerhalb des Unterrichts, wie zum Beispiel unser Schulfest, Sportfest oder andere Veranstaltung werden wir das Thema Fairtrade in den Vordergrund stellen und zur Verpflegung Produkte aus fairem Handel verwenden. </a:t>
            </a:r>
          </a:p>
          <a:p>
            <a:r>
              <a:rPr lang="de-DE" sz="1000" dirty="0"/>
              <a:t>Auch an Tagen der offenen Tür, Schulfesten, Weihnachtsfeiern etc. werden künftig in Zusammenarbeit mit unseren Kooperationspartnern fair gehandelte Produkte angeboten werden. Überdies werden auch unsere Lehrküche und Mensa ihren Anteil fair gehandelte Vorprodukte steigern. Letztlich werden wir weiterhin mit der Fairtrade-Town Staufenberg sowie dem sich auf dem Zertifizierungswege befindlichen Landkreis Gießen vertieft und projektorientiert zusammenarbeiten. </a:t>
            </a:r>
          </a:p>
        </p:txBody>
      </p:sp>
    </p:spTree>
    <p:extLst>
      <p:ext uri="{BB962C8B-B14F-4D97-AF65-F5344CB8AC3E}">
        <p14:creationId xmlns:p14="http://schemas.microsoft.com/office/powerpoint/2010/main" val="4050262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7B9E2749-8F42-46D7-A16A-3781DD917F47}"/>
              </a:ext>
            </a:extLst>
          </p:cNvPr>
          <p:cNvPicPr>
            <a:picLocks noChangeAspect="1"/>
          </p:cNvPicPr>
          <p:nvPr/>
        </p:nvPicPr>
        <p:blipFill>
          <a:blip r:embed="rId2"/>
          <a:stretch>
            <a:fillRect/>
          </a:stretch>
        </p:blipFill>
        <p:spPr>
          <a:xfrm>
            <a:off x="2957512" y="366712"/>
            <a:ext cx="6276975" cy="6124575"/>
          </a:xfrm>
          <a:prstGeom prst="rect">
            <a:avLst/>
          </a:prstGeom>
        </p:spPr>
      </p:pic>
    </p:spTree>
    <p:extLst>
      <p:ext uri="{BB962C8B-B14F-4D97-AF65-F5344CB8AC3E}">
        <p14:creationId xmlns:p14="http://schemas.microsoft.com/office/powerpoint/2010/main" val="985688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02587321-F68C-4298-9A27-9C7935B235E5}"/>
              </a:ext>
            </a:extLst>
          </p:cNvPr>
          <p:cNvPicPr>
            <a:picLocks noChangeAspect="1"/>
          </p:cNvPicPr>
          <p:nvPr/>
        </p:nvPicPr>
        <p:blipFill>
          <a:blip r:embed="rId2"/>
          <a:stretch>
            <a:fillRect/>
          </a:stretch>
        </p:blipFill>
        <p:spPr>
          <a:xfrm>
            <a:off x="2767666" y="587228"/>
            <a:ext cx="5355235" cy="5355235"/>
          </a:xfrm>
          <a:prstGeom prst="rect">
            <a:avLst/>
          </a:prstGeom>
        </p:spPr>
      </p:pic>
    </p:spTree>
    <p:extLst>
      <p:ext uri="{BB962C8B-B14F-4D97-AF65-F5344CB8AC3E}">
        <p14:creationId xmlns:p14="http://schemas.microsoft.com/office/powerpoint/2010/main" val="3342740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D0677-1579-FBDE-8DD4-7602A9E34D37}"/>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4F746E3F-E6D5-AF80-3F9A-F8BBDF53C332}"/>
              </a:ext>
            </a:extLst>
          </p:cNvPr>
          <p:cNvPicPr>
            <a:picLocks noChangeAspect="1"/>
          </p:cNvPicPr>
          <p:nvPr/>
        </p:nvPicPr>
        <p:blipFill>
          <a:blip r:embed="rId2"/>
          <a:stretch>
            <a:fillRect/>
          </a:stretch>
        </p:blipFill>
        <p:spPr>
          <a:xfrm>
            <a:off x="426182" y="3495230"/>
            <a:ext cx="10856198" cy="1570517"/>
          </a:xfrm>
          <a:prstGeom prst="rect">
            <a:avLst/>
          </a:prstGeom>
        </p:spPr>
      </p:pic>
      <p:sp>
        <p:nvSpPr>
          <p:cNvPr id="5" name="Textfeld 4">
            <a:extLst>
              <a:ext uri="{FF2B5EF4-FFF2-40B4-BE49-F238E27FC236}">
                <a16:creationId xmlns:a16="http://schemas.microsoft.com/office/drawing/2014/main" id="{35CB6F4D-2046-D322-9950-C2E9A13B751E}"/>
              </a:ext>
            </a:extLst>
          </p:cNvPr>
          <p:cNvSpPr txBox="1"/>
          <p:nvPr/>
        </p:nvSpPr>
        <p:spPr>
          <a:xfrm>
            <a:off x="905854" y="2033900"/>
            <a:ext cx="8682527" cy="769441"/>
          </a:xfrm>
          <a:prstGeom prst="rect">
            <a:avLst/>
          </a:prstGeom>
          <a:noFill/>
        </p:spPr>
        <p:txBody>
          <a:bodyPr wrap="square">
            <a:spAutoFit/>
          </a:bodyPr>
          <a:lstStyle/>
          <a:p>
            <a:r>
              <a:rPr lang="de-DE" sz="4400" b="1" dirty="0">
                <a:solidFill>
                  <a:schemeClr val="accent2"/>
                </a:solidFill>
              </a:rPr>
              <a:t>Unsere Kooperationspartner</a:t>
            </a:r>
            <a:r>
              <a:rPr lang="de-DE" sz="4400" dirty="0">
                <a:solidFill>
                  <a:schemeClr val="accent2"/>
                </a:solidFill>
              </a:rPr>
              <a:t>:</a:t>
            </a:r>
          </a:p>
        </p:txBody>
      </p:sp>
    </p:spTree>
    <p:extLst>
      <p:ext uri="{BB962C8B-B14F-4D97-AF65-F5344CB8AC3E}">
        <p14:creationId xmlns:p14="http://schemas.microsoft.com/office/powerpoint/2010/main" val="3507961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BCE9E-F6E2-992B-4CEB-8E01EC05B41D}"/>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447F7000-69F3-5AE4-9351-922400833883}"/>
              </a:ext>
            </a:extLst>
          </p:cNvPr>
          <p:cNvPicPr>
            <a:picLocks noChangeAspect="1"/>
          </p:cNvPicPr>
          <p:nvPr/>
        </p:nvPicPr>
        <p:blipFill>
          <a:blip r:embed="rId2"/>
          <a:stretch>
            <a:fillRect/>
          </a:stretch>
        </p:blipFill>
        <p:spPr>
          <a:xfrm>
            <a:off x="3223256" y="2895600"/>
            <a:ext cx="5227325" cy="533400"/>
          </a:xfrm>
          <a:prstGeom prst="rect">
            <a:avLst/>
          </a:prstGeom>
        </p:spPr>
      </p:pic>
    </p:spTree>
    <p:extLst>
      <p:ext uri="{BB962C8B-B14F-4D97-AF65-F5344CB8AC3E}">
        <p14:creationId xmlns:p14="http://schemas.microsoft.com/office/powerpoint/2010/main" val="2925311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9C70B-B85A-0209-DFD4-2C296DBDF3C0}"/>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576E4ED0-0EA1-EACF-7275-134084F7D5DE}"/>
              </a:ext>
            </a:extLst>
          </p:cNvPr>
          <p:cNvPicPr>
            <a:picLocks noChangeAspect="1"/>
          </p:cNvPicPr>
          <p:nvPr/>
        </p:nvPicPr>
        <p:blipFill>
          <a:blip r:embed="rId2"/>
          <a:stretch>
            <a:fillRect/>
          </a:stretch>
        </p:blipFill>
        <p:spPr>
          <a:xfrm>
            <a:off x="894563" y="280857"/>
            <a:ext cx="3686961" cy="3814980"/>
          </a:xfrm>
          <a:prstGeom prst="rect">
            <a:avLst/>
          </a:prstGeom>
        </p:spPr>
      </p:pic>
      <p:pic>
        <p:nvPicPr>
          <p:cNvPr id="4" name="Grafik 3">
            <a:extLst>
              <a:ext uri="{FF2B5EF4-FFF2-40B4-BE49-F238E27FC236}">
                <a16:creationId xmlns:a16="http://schemas.microsoft.com/office/drawing/2014/main" id="{126B2C65-E056-B705-2D3A-ABC9B140BECE}"/>
              </a:ext>
            </a:extLst>
          </p:cNvPr>
          <p:cNvPicPr>
            <a:picLocks noChangeAspect="1"/>
          </p:cNvPicPr>
          <p:nvPr/>
        </p:nvPicPr>
        <p:blipFill>
          <a:blip r:embed="rId3"/>
          <a:stretch>
            <a:fillRect/>
          </a:stretch>
        </p:blipFill>
        <p:spPr>
          <a:xfrm>
            <a:off x="4839970" y="1895475"/>
            <a:ext cx="6709754" cy="4605791"/>
          </a:xfrm>
          <a:prstGeom prst="rect">
            <a:avLst/>
          </a:prstGeom>
        </p:spPr>
      </p:pic>
    </p:spTree>
    <p:extLst>
      <p:ext uri="{BB962C8B-B14F-4D97-AF65-F5344CB8AC3E}">
        <p14:creationId xmlns:p14="http://schemas.microsoft.com/office/powerpoint/2010/main" val="2020292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5C134-1DDD-643B-C32F-8DACA510392F}"/>
            </a:ext>
          </a:extLst>
        </p:cNvPr>
        <p:cNvGrpSpPr/>
        <p:nvPr/>
      </p:nvGrpSpPr>
      <p:grpSpPr>
        <a:xfrm>
          <a:off x="0" y="0"/>
          <a:ext cx="0" cy="0"/>
          <a:chOff x="0" y="0"/>
          <a:chExt cx="0" cy="0"/>
        </a:xfrm>
      </p:grpSpPr>
      <p:sp>
        <p:nvSpPr>
          <p:cNvPr id="5" name="Textfeld 4">
            <a:extLst>
              <a:ext uri="{FF2B5EF4-FFF2-40B4-BE49-F238E27FC236}">
                <a16:creationId xmlns:a16="http://schemas.microsoft.com/office/drawing/2014/main" id="{55061B90-23ED-12FE-E86C-E94063AA6029}"/>
              </a:ext>
            </a:extLst>
          </p:cNvPr>
          <p:cNvSpPr txBox="1"/>
          <p:nvPr/>
        </p:nvSpPr>
        <p:spPr>
          <a:xfrm>
            <a:off x="993996" y="896212"/>
            <a:ext cx="8369372" cy="2646878"/>
          </a:xfrm>
          <a:prstGeom prst="rect">
            <a:avLst/>
          </a:prstGeom>
          <a:noFill/>
        </p:spPr>
        <p:txBody>
          <a:bodyPr wrap="square">
            <a:spAutoFit/>
          </a:bodyPr>
          <a:lstStyle/>
          <a:p>
            <a:endParaRPr lang="de-DE" sz="2800" b="1" dirty="0">
              <a:solidFill>
                <a:schemeClr val="accent2"/>
              </a:solidFill>
            </a:endParaRPr>
          </a:p>
          <a:p>
            <a:pPr algn="ctr"/>
            <a:r>
              <a:rPr lang="de-DE" sz="5400" b="1" dirty="0">
                <a:solidFill>
                  <a:srgbClr val="0070C0"/>
                </a:solidFill>
              </a:rPr>
              <a:t>Matthias Payer</a:t>
            </a:r>
          </a:p>
          <a:p>
            <a:pPr algn="ctr"/>
            <a:r>
              <a:rPr lang="de-DE" sz="2800" b="1" dirty="0">
                <a:solidFill>
                  <a:schemeClr val="accent2"/>
                </a:solidFill>
              </a:rPr>
              <a:t> </a:t>
            </a:r>
          </a:p>
          <a:p>
            <a:pPr algn="ctr"/>
            <a:r>
              <a:rPr lang="de-DE" sz="2800" b="1" dirty="0">
                <a:solidFill>
                  <a:schemeClr val="accent2"/>
                </a:solidFill>
              </a:rPr>
              <a:t>Leiter des Aufgabenfeldes</a:t>
            </a:r>
          </a:p>
          <a:p>
            <a:pPr algn="ctr"/>
            <a:r>
              <a:rPr lang="de-DE" sz="2800" b="1" dirty="0">
                <a:solidFill>
                  <a:schemeClr val="accent2"/>
                </a:solidFill>
              </a:rPr>
              <a:t>Gesellschaftswissenschaften</a:t>
            </a:r>
          </a:p>
        </p:txBody>
      </p:sp>
      <p:pic>
        <p:nvPicPr>
          <p:cNvPr id="3" name="Grafik 2">
            <a:extLst>
              <a:ext uri="{FF2B5EF4-FFF2-40B4-BE49-F238E27FC236}">
                <a16:creationId xmlns:a16="http://schemas.microsoft.com/office/drawing/2014/main" id="{152696D6-CE5E-4FA9-B1CA-0F548EDD5569}"/>
              </a:ext>
            </a:extLst>
          </p:cNvPr>
          <p:cNvPicPr>
            <a:picLocks noChangeAspect="1"/>
          </p:cNvPicPr>
          <p:nvPr/>
        </p:nvPicPr>
        <p:blipFill>
          <a:blip r:embed="rId2"/>
          <a:stretch>
            <a:fillRect/>
          </a:stretch>
        </p:blipFill>
        <p:spPr>
          <a:xfrm>
            <a:off x="2147977" y="3808750"/>
            <a:ext cx="5822185" cy="1932599"/>
          </a:xfrm>
          <a:prstGeom prst="rect">
            <a:avLst/>
          </a:prstGeom>
        </p:spPr>
      </p:pic>
    </p:spTree>
    <p:extLst>
      <p:ext uri="{BB962C8B-B14F-4D97-AF65-F5344CB8AC3E}">
        <p14:creationId xmlns:p14="http://schemas.microsoft.com/office/powerpoint/2010/main" val="2312749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04306-7AEC-925B-3C67-D58023FF8562}"/>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B9B1A46B-97BF-E5C2-7C0C-B6BB7C472596}"/>
              </a:ext>
            </a:extLst>
          </p:cNvPr>
          <p:cNvPicPr>
            <a:picLocks noChangeAspect="1"/>
          </p:cNvPicPr>
          <p:nvPr/>
        </p:nvPicPr>
        <p:blipFill>
          <a:blip r:embed="rId2"/>
          <a:srcRect/>
          <a:stretch/>
        </p:blipFill>
        <p:spPr>
          <a:xfrm>
            <a:off x="929558" y="256456"/>
            <a:ext cx="4662184" cy="3886919"/>
          </a:xfrm>
          <a:prstGeom prst="rect">
            <a:avLst/>
          </a:prstGeom>
        </p:spPr>
      </p:pic>
      <p:pic>
        <p:nvPicPr>
          <p:cNvPr id="4" name="Grafik 3">
            <a:extLst>
              <a:ext uri="{FF2B5EF4-FFF2-40B4-BE49-F238E27FC236}">
                <a16:creationId xmlns:a16="http://schemas.microsoft.com/office/drawing/2014/main" id="{B9672FB1-522B-A407-5B83-B8AB6031845E}"/>
              </a:ext>
            </a:extLst>
          </p:cNvPr>
          <p:cNvPicPr>
            <a:picLocks noChangeAspect="1"/>
          </p:cNvPicPr>
          <p:nvPr/>
        </p:nvPicPr>
        <p:blipFill>
          <a:blip r:embed="rId3"/>
          <a:stretch>
            <a:fillRect/>
          </a:stretch>
        </p:blipFill>
        <p:spPr>
          <a:xfrm>
            <a:off x="5149141" y="1866900"/>
            <a:ext cx="6343559" cy="4552950"/>
          </a:xfrm>
          <a:prstGeom prst="rect">
            <a:avLst/>
          </a:prstGeom>
        </p:spPr>
      </p:pic>
    </p:spTree>
    <p:extLst>
      <p:ext uri="{BB962C8B-B14F-4D97-AF65-F5344CB8AC3E}">
        <p14:creationId xmlns:p14="http://schemas.microsoft.com/office/powerpoint/2010/main" val="1538818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1AA62-4C9D-966D-005E-DDF963D08447}"/>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BFF3ABDC-4034-FCA3-2D75-CD2B3BF54A71}"/>
              </a:ext>
            </a:extLst>
          </p:cNvPr>
          <p:cNvPicPr>
            <a:picLocks noChangeAspect="1"/>
          </p:cNvPicPr>
          <p:nvPr/>
        </p:nvPicPr>
        <p:blipFill>
          <a:blip r:embed="rId2"/>
          <a:stretch>
            <a:fillRect/>
          </a:stretch>
        </p:blipFill>
        <p:spPr>
          <a:xfrm>
            <a:off x="1018365" y="266701"/>
            <a:ext cx="3800318" cy="3810000"/>
          </a:xfrm>
          <a:prstGeom prst="rect">
            <a:avLst/>
          </a:prstGeom>
        </p:spPr>
      </p:pic>
      <p:pic>
        <p:nvPicPr>
          <p:cNvPr id="6" name="Grafik 5">
            <a:extLst>
              <a:ext uri="{FF2B5EF4-FFF2-40B4-BE49-F238E27FC236}">
                <a16:creationId xmlns:a16="http://schemas.microsoft.com/office/drawing/2014/main" id="{9F687632-90DA-45D1-7E36-3FF5FD09A19C}"/>
              </a:ext>
            </a:extLst>
          </p:cNvPr>
          <p:cNvPicPr>
            <a:picLocks noChangeAspect="1"/>
          </p:cNvPicPr>
          <p:nvPr/>
        </p:nvPicPr>
        <p:blipFill>
          <a:blip r:embed="rId3"/>
          <a:stretch>
            <a:fillRect/>
          </a:stretch>
        </p:blipFill>
        <p:spPr>
          <a:xfrm>
            <a:off x="2442671" y="4076701"/>
            <a:ext cx="9547113" cy="2247899"/>
          </a:xfrm>
          <a:prstGeom prst="rect">
            <a:avLst/>
          </a:prstGeom>
        </p:spPr>
      </p:pic>
    </p:spTree>
    <p:extLst>
      <p:ext uri="{BB962C8B-B14F-4D97-AF65-F5344CB8AC3E}">
        <p14:creationId xmlns:p14="http://schemas.microsoft.com/office/powerpoint/2010/main" val="1019145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E71FE-D1EA-5F60-2106-E468173A1104}"/>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0406ED1E-3654-D5F7-8B32-169A1ECFFF60}"/>
              </a:ext>
            </a:extLst>
          </p:cNvPr>
          <p:cNvPicPr>
            <a:picLocks noChangeAspect="1"/>
          </p:cNvPicPr>
          <p:nvPr/>
        </p:nvPicPr>
        <p:blipFill>
          <a:blip r:embed="rId2"/>
          <a:stretch>
            <a:fillRect/>
          </a:stretch>
        </p:blipFill>
        <p:spPr>
          <a:xfrm>
            <a:off x="1001612" y="200026"/>
            <a:ext cx="3800791" cy="3781424"/>
          </a:xfrm>
          <a:prstGeom prst="rect">
            <a:avLst/>
          </a:prstGeom>
        </p:spPr>
      </p:pic>
      <p:pic>
        <p:nvPicPr>
          <p:cNvPr id="5" name="Grafik 4">
            <a:extLst>
              <a:ext uri="{FF2B5EF4-FFF2-40B4-BE49-F238E27FC236}">
                <a16:creationId xmlns:a16="http://schemas.microsoft.com/office/drawing/2014/main" id="{31ECAA07-D2FF-1E3A-9526-0A93CC419D5A}"/>
              </a:ext>
            </a:extLst>
          </p:cNvPr>
          <p:cNvPicPr>
            <a:picLocks noChangeAspect="1"/>
          </p:cNvPicPr>
          <p:nvPr/>
        </p:nvPicPr>
        <p:blipFill>
          <a:blip r:embed="rId3"/>
          <a:stretch>
            <a:fillRect/>
          </a:stretch>
        </p:blipFill>
        <p:spPr>
          <a:xfrm>
            <a:off x="4819652" y="2124074"/>
            <a:ext cx="7254239" cy="4533899"/>
          </a:xfrm>
          <a:prstGeom prst="rect">
            <a:avLst/>
          </a:prstGeom>
        </p:spPr>
      </p:pic>
    </p:spTree>
    <p:extLst>
      <p:ext uri="{BB962C8B-B14F-4D97-AF65-F5344CB8AC3E}">
        <p14:creationId xmlns:p14="http://schemas.microsoft.com/office/powerpoint/2010/main" val="1757200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CFDBF-9DDA-607A-E524-A876EFA16D58}"/>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E7979D2E-1F38-2D77-64FF-79CA02D15CAF}"/>
              </a:ext>
            </a:extLst>
          </p:cNvPr>
          <p:cNvPicPr>
            <a:picLocks noChangeAspect="1"/>
          </p:cNvPicPr>
          <p:nvPr/>
        </p:nvPicPr>
        <p:blipFill>
          <a:blip r:embed="rId2"/>
          <a:stretch>
            <a:fillRect/>
          </a:stretch>
        </p:blipFill>
        <p:spPr>
          <a:xfrm>
            <a:off x="962026" y="209551"/>
            <a:ext cx="3524250" cy="3524250"/>
          </a:xfrm>
          <a:prstGeom prst="rect">
            <a:avLst/>
          </a:prstGeom>
        </p:spPr>
      </p:pic>
      <p:pic>
        <p:nvPicPr>
          <p:cNvPr id="6" name="Grafik 5">
            <a:extLst>
              <a:ext uri="{FF2B5EF4-FFF2-40B4-BE49-F238E27FC236}">
                <a16:creationId xmlns:a16="http://schemas.microsoft.com/office/drawing/2014/main" id="{C13F6F86-CF95-FAE6-7894-B649E87A9ECB}"/>
              </a:ext>
            </a:extLst>
          </p:cNvPr>
          <p:cNvPicPr>
            <a:picLocks noChangeAspect="1"/>
          </p:cNvPicPr>
          <p:nvPr/>
        </p:nvPicPr>
        <p:blipFill>
          <a:blip r:embed="rId3"/>
          <a:stretch>
            <a:fillRect/>
          </a:stretch>
        </p:blipFill>
        <p:spPr>
          <a:xfrm>
            <a:off x="4824038" y="2352452"/>
            <a:ext cx="6548811" cy="3885085"/>
          </a:xfrm>
          <a:prstGeom prst="rect">
            <a:avLst/>
          </a:prstGeom>
        </p:spPr>
      </p:pic>
    </p:spTree>
    <p:extLst>
      <p:ext uri="{BB962C8B-B14F-4D97-AF65-F5344CB8AC3E}">
        <p14:creationId xmlns:p14="http://schemas.microsoft.com/office/powerpoint/2010/main" val="2917141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1AA61666-D3CA-594C-EA29-4EE7B3967DED}"/>
              </a:ext>
            </a:extLst>
          </p:cNvPr>
          <p:cNvPicPr>
            <a:picLocks noChangeAspect="1"/>
          </p:cNvPicPr>
          <p:nvPr/>
        </p:nvPicPr>
        <p:blipFill>
          <a:blip r:embed="rId2"/>
          <a:stretch>
            <a:fillRect/>
          </a:stretch>
        </p:blipFill>
        <p:spPr>
          <a:xfrm>
            <a:off x="2876263" y="2895601"/>
            <a:ext cx="5424936" cy="714396"/>
          </a:xfrm>
          <a:prstGeom prst="rect">
            <a:avLst/>
          </a:prstGeom>
        </p:spPr>
      </p:pic>
    </p:spTree>
    <p:extLst>
      <p:ext uri="{BB962C8B-B14F-4D97-AF65-F5344CB8AC3E}">
        <p14:creationId xmlns:p14="http://schemas.microsoft.com/office/powerpoint/2010/main" val="1362292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EDC61-E797-24C6-05ED-C896671D9630}"/>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62855A8E-24D0-010E-E186-AB26547DE43E}"/>
              </a:ext>
            </a:extLst>
          </p:cNvPr>
          <p:cNvPicPr>
            <a:picLocks noChangeAspect="1"/>
          </p:cNvPicPr>
          <p:nvPr/>
        </p:nvPicPr>
        <p:blipFill>
          <a:blip r:embed="rId2"/>
          <a:stretch>
            <a:fillRect/>
          </a:stretch>
        </p:blipFill>
        <p:spPr>
          <a:xfrm>
            <a:off x="1052244" y="323246"/>
            <a:ext cx="3218490" cy="3230837"/>
          </a:xfrm>
          <a:prstGeom prst="rect">
            <a:avLst/>
          </a:prstGeom>
        </p:spPr>
      </p:pic>
      <p:pic>
        <p:nvPicPr>
          <p:cNvPr id="7" name="Grafik 6">
            <a:extLst>
              <a:ext uri="{FF2B5EF4-FFF2-40B4-BE49-F238E27FC236}">
                <a16:creationId xmlns:a16="http://schemas.microsoft.com/office/drawing/2014/main" id="{48DEAAF1-9B1E-30A4-3F1F-FCB116FB8918}"/>
              </a:ext>
            </a:extLst>
          </p:cNvPr>
          <p:cNvPicPr>
            <a:picLocks noChangeAspect="1"/>
          </p:cNvPicPr>
          <p:nvPr/>
        </p:nvPicPr>
        <p:blipFill>
          <a:blip r:embed="rId3"/>
          <a:stretch>
            <a:fillRect/>
          </a:stretch>
        </p:blipFill>
        <p:spPr>
          <a:xfrm>
            <a:off x="4575679" y="1781174"/>
            <a:ext cx="6691177" cy="4486659"/>
          </a:xfrm>
          <a:prstGeom prst="rect">
            <a:avLst/>
          </a:prstGeom>
        </p:spPr>
      </p:pic>
    </p:spTree>
    <p:extLst>
      <p:ext uri="{BB962C8B-B14F-4D97-AF65-F5344CB8AC3E}">
        <p14:creationId xmlns:p14="http://schemas.microsoft.com/office/powerpoint/2010/main" val="3842759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755B9-1CCD-37E8-48EA-7557E756B6D6}"/>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70EA5259-FB3C-29ED-7DEF-6E6EFC9C2DEC}"/>
              </a:ext>
            </a:extLst>
          </p:cNvPr>
          <p:cNvPicPr>
            <a:picLocks noChangeAspect="1"/>
          </p:cNvPicPr>
          <p:nvPr/>
        </p:nvPicPr>
        <p:blipFill>
          <a:blip r:embed="rId2"/>
          <a:stretch>
            <a:fillRect/>
          </a:stretch>
        </p:blipFill>
        <p:spPr>
          <a:xfrm>
            <a:off x="1028700" y="260187"/>
            <a:ext cx="3457114" cy="3492663"/>
          </a:xfrm>
          <a:prstGeom prst="rect">
            <a:avLst/>
          </a:prstGeom>
        </p:spPr>
      </p:pic>
      <p:pic>
        <p:nvPicPr>
          <p:cNvPr id="8" name="Grafik 7">
            <a:extLst>
              <a:ext uri="{FF2B5EF4-FFF2-40B4-BE49-F238E27FC236}">
                <a16:creationId xmlns:a16="http://schemas.microsoft.com/office/drawing/2014/main" id="{B949CDA1-C5BF-5F57-3662-123B8EF50339}"/>
              </a:ext>
            </a:extLst>
          </p:cNvPr>
          <p:cNvPicPr>
            <a:picLocks noChangeAspect="1"/>
          </p:cNvPicPr>
          <p:nvPr/>
        </p:nvPicPr>
        <p:blipFill>
          <a:blip r:embed="rId3"/>
          <a:stretch>
            <a:fillRect/>
          </a:stretch>
        </p:blipFill>
        <p:spPr>
          <a:xfrm>
            <a:off x="5171594" y="2063667"/>
            <a:ext cx="5334481" cy="4307711"/>
          </a:xfrm>
          <a:prstGeom prst="rect">
            <a:avLst/>
          </a:prstGeom>
        </p:spPr>
      </p:pic>
    </p:spTree>
    <p:extLst>
      <p:ext uri="{BB962C8B-B14F-4D97-AF65-F5344CB8AC3E}">
        <p14:creationId xmlns:p14="http://schemas.microsoft.com/office/powerpoint/2010/main" val="3322144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806EA-8659-821A-70A4-50CEC2A1BE50}"/>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10D03273-005A-4532-2A88-7267071FD5DA}"/>
              </a:ext>
            </a:extLst>
          </p:cNvPr>
          <p:cNvPicPr>
            <a:picLocks noChangeAspect="1"/>
          </p:cNvPicPr>
          <p:nvPr/>
        </p:nvPicPr>
        <p:blipFill>
          <a:blip r:embed="rId2"/>
          <a:stretch>
            <a:fillRect/>
          </a:stretch>
        </p:blipFill>
        <p:spPr>
          <a:xfrm>
            <a:off x="1162050" y="332349"/>
            <a:ext cx="3280719" cy="3268101"/>
          </a:xfrm>
          <a:prstGeom prst="rect">
            <a:avLst/>
          </a:prstGeom>
        </p:spPr>
      </p:pic>
      <p:pic>
        <p:nvPicPr>
          <p:cNvPr id="6" name="Grafik 5">
            <a:extLst>
              <a:ext uri="{FF2B5EF4-FFF2-40B4-BE49-F238E27FC236}">
                <a16:creationId xmlns:a16="http://schemas.microsoft.com/office/drawing/2014/main" id="{DE4F786A-547F-9F14-CC5E-2A00C0A2A609}"/>
              </a:ext>
            </a:extLst>
          </p:cNvPr>
          <p:cNvPicPr>
            <a:picLocks noChangeAspect="1"/>
          </p:cNvPicPr>
          <p:nvPr/>
        </p:nvPicPr>
        <p:blipFill>
          <a:blip r:embed="rId3"/>
          <a:stretch>
            <a:fillRect/>
          </a:stretch>
        </p:blipFill>
        <p:spPr>
          <a:xfrm>
            <a:off x="4826122" y="2495550"/>
            <a:ext cx="6671673" cy="3424481"/>
          </a:xfrm>
          <a:prstGeom prst="rect">
            <a:avLst/>
          </a:prstGeom>
        </p:spPr>
      </p:pic>
    </p:spTree>
    <p:extLst>
      <p:ext uri="{BB962C8B-B14F-4D97-AF65-F5344CB8AC3E}">
        <p14:creationId xmlns:p14="http://schemas.microsoft.com/office/powerpoint/2010/main" val="3177275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018F3-AA43-B462-4E14-1EB49E412806}"/>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1601A34F-F1A1-38DE-C725-C57858F41AC0}"/>
              </a:ext>
            </a:extLst>
          </p:cNvPr>
          <p:cNvPicPr>
            <a:picLocks noChangeAspect="1"/>
          </p:cNvPicPr>
          <p:nvPr/>
        </p:nvPicPr>
        <p:blipFill>
          <a:blip r:embed="rId2"/>
          <a:stretch>
            <a:fillRect/>
          </a:stretch>
        </p:blipFill>
        <p:spPr>
          <a:xfrm>
            <a:off x="1066799" y="303920"/>
            <a:ext cx="3609975" cy="3637744"/>
          </a:xfrm>
          <a:prstGeom prst="rect">
            <a:avLst/>
          </a:prstGeom>
        </p:spPr>
      </p:pic>
      <p:pic>
        <p:nvPicPr>
          <p:cNvPr id="6" name="Grafik 5">
            <a:extLst>
              <a:ext uri="{FF2B5EF4-FFF2-40B4-BE49-F238E27FC236}">
                <a16:creationId xmlns:a16="http://schemas.microsoft.com/office/drawing/2014/main" id="{AB2B05D8-565E-4705-E069-4514CA85F7DF}"/>
              </a:ext>
            </a:extLst>
          </p:cNvPr>
          <p:cNvPicPr>
            <a:picLocks noChangeAspect="1"/>
          </p:cNvPicPr>
          <p:nvPr/>
        </p:nvPicPr>
        <p:blipFill>
          <a:blip r:embed="rId3"/>
          <a:stretch>
            <a:fillRect/>
          </a:stretch>
        </p:blipFill>
        <p:spPr>
          <a:xfrm>
            <a:off x="4919373" y="2409645"/>
            <a:ext cx="6529677" cy="4052903"/>
          </a:xfrm>
          <a:prstGeom prst="rect">
            <a:avLst/>
          </a:prstGeom>
        </p:spPr>
      </p:pic>
    </p:spTree>
    <p:extLst>
      <p:ext uri="{BB962C8B-B14F-4D97-AF65-F5344CB8AC3E}">
        <p14:creationId xmlns:p14="http://schemas.microsoft.com/office/powerpoint/2010/main" val="381114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AC216-F774-DC21-E6E0-D1A1AD9B64F9}"/>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56F98655-3980-3E5A-05F3-0AE9B8B9461C}"/>
              </a:ext>
            </a:extLst>
          </p:cNvPr>
          <p:cNvPicPr>
            <a:picLocks noChangeAspect="1"/>
          </p:cNvPicPr>
          <p:nvPr/>
        </p:nvPicPr>
        <p:blipFill>
          <a:blip r:embed="rId2"/>
          <a:stretch>
            <a:fillRect/>
          </a:stretch>
        </p:blipFill>
        <p:spPr>
          <a:xfrm>
            <a:off x="1085850" y="324831"/>
            <a:ext cx="3705225" cy="3752973"/>
          </a:xfrm>
          <a:prstGeom prst="rect">
            <a:avLst/>
          </a:prstGeom>
        </p:spPr>
      </p:pic>
      <p:pic>
        <p:nvPicPr>
          <p:cNvPr id="6" name="Grafik 5">
            <a:extLst>
              <a:ext uri="{FF2B5EF4-FFF2-40B4-BE49-F238E27FC236}">
                <a16:creationId xmlns:a16="http://schemas.microsoft.com/office/drawing/2014/main" id="{7C0AB8F6-F85D-B65D-03E8-D9D5764071A5}"/>
              </a:ext>
            </a:extLst>
          </p:cNvPr>
          <p:cNvPicPr>
            <a:picLocks noChangeAspect="1"/>
          </p:cNvPicPr>
          <p:nvPr/>
        </p:nvPicPr>
        <p:blipFill>
          <a:blip r:embed="rId3"/>
          <a:stretch>
            <a:fillRect/>
          </a:stretch>
        </p:blipFill>
        <p:spPr>
          <a:xfrm>
            <a:off x="4885457" y="1685628"/>
            <a:ext cx="6535018" cy="4463427"/>
          </a:xfrm>
          <a:prstGeom prst="rect">
            <a:avLst/>
          </a:prstGeom>
        </p:spPr>
      </p:pic>
    </p:spTree>
    <p:extLst>
      <p:ext uri="{BB962C8B-B14F-4D97-AF65-F5344CB8AC3E}">
        <p14:creationId xmlns:p14="http://schemas.microsoft.com/office/powerpoint/2010/main" val="963665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232B9BD7-5928-40D2-BFD5-637F5D2AB637}"/>
              </a:ext>
            </a:extLst>
          </p:cNvPr>
          <p:cNvPicPr>
            <a:picLocks noChangeAspect="1"/>
          </p:cNvPicPr>
          <p:nvPr/>
        </p:nvPicPr>
        <p:blipFill>
          <a:blip r:embed="rId2"/>
          <a:stretch>
            <a:fillRect/>
          </a:stretch>
        </p:blipFill>
        <p:spPr>
          <a:xfrm>
            <a:off x="3566339" y="696286"/>
            <a:ext cx="2734992" cy="5465428"/>
          </a:xfrm>
          <a:prstGeom prst="rect">
            <a:avLst/>
          </a:prstGeom>
        </p:spPr>
      </p:pic>
    </p:spTree>
    <p:extLst>
      <p:ext uri="{BB962C8B-B14F-4D97-AF65-F5344CB8AC3E}">
        <p14:creationId xmlns:p14="http://schemas.microsoft.com/office/powerpoint/2010/main" val="30282173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67884-4A1B-6EB0-2C0D-05B4F87971C2}"/>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D292DDD8-1F14-ECDE-724D-7FA186885F2B}"/>
              </a:ext>
            </a:extLst>
          </p:cNvPr>
          <p:cNvPicPr>
            <a:picLocks noChangeAspect="1"/>
          </p:cNvPicPr>
          <p:nvPr/>
        </p:nvPicPr>
        <p:blipFill>
          <a:blip r:embed="rId2"/>
          <a:stretch>
            <a:fillRect/>
          </a:stretch>
        </p:blipFill>
        <p:spPr>
          <a:xfrm>
            <a:off x="3210605" y="2905126"/>
            <a:ext cx="5528741" cy="647718"/>
          </a:xfrm>
          <a:prstGeom prst="rect">
            <a:avLst/>
          </a:prstGeom>
        </p:spPr>
      </p:pic>
    </p:spTree>
    <p:extLst>
      <p:ext uri="{BB962C8B-B14F-4D97-AF65-F5344CB8AC3E}">
        <p14:creationId xmlns:p14="http://schemas.microsoft.com/office/powerpoint/2010/main" val="34236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54D5A-72C7-3FDC-7CC2-66D7AA33C719}"/>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E1275051-32FF-0AED-1598-A4C588449BF8}"/>
              </a:ext>
            </a:extLst>
          </p:cNvPr>
          <p:cNvPicPr>
            <a:picLocks noChangeAspect="1"/>
          </p:cNvPicPr>
          <p:nvPr/>
        </p:nvPicPr>
        <p:blipFill>
          <a:blip r:embed="rId2"/>
          <a:stretch>
            <a:fillRect/>
          </a:stretch>
        </p:blipFill>
        <p:spPr>
          <a:xfrm>
            <a:off x="1009650" y="215964"/>
            <a:ext cx="3732132" cy="3736911"/>
          </a:xfrm>
          <a:prstGeom prst="rect">
            <a:avLst/>
          </a:prstGeom>
        </p:spPr>
      </p:pic>
      <p:pic>
        <p:nvPicPr>
          <p:cNvPr id="6" name="Grafik 5">
            <a:extLst>
              <a:ext uri="{FF2B5EF4-FFF2-40B4-BE49-F238E27FC236}">
                <a16:creationId xmlns:a16="http://schemas.microsoft.com/office/drawing/2014/main" id="{6D2A9CD0-D612-6B2B-F587-0BB92C8314D4}"/>
              </a:ext>
            </a:extLst>
          </p:cNvPr>
          <p:cNvPicPr>
            <a:picLocks noChangeAspect="1"/>
          </p:cNvPicPr>
          <p:nvPr/>
        </p:nvPicPr>
        <p:blipFill>
          <a:blip r:embed="rId3"/>
          <a:stretch>
            <a:fillRect/>
          </a:stretch>
        </p:blipFill>
        <p:spPr>
          <a:xfrm>
            <a:off x="5164197" y="1591047"/>
            <a:ext cx="6275328" cy="4857736"/>
          </a:xfrm>
          <a:prstGeom prst="rect">
            <a:avLst/>
          </a:prstGeom>
        </p:spPr>
      </p:pic>
    </p:spTree>
    <p:extLst>
      <p:ext uri="{BB962C8B-B14F-4D97-AF65-F5344CB8AC3E}">
        <p14:creationId xmlns:p14="http://schemas.microsoft.com/office/powerpoint/2010/main" val="2556591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5DE64-16A2-E5DB-E403-20A7643CA2A3}"/>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8A9AED19-5499-BF18-F2F9-6B1576AD2E9C}"/>
              </a:ext>
            </a:extLst>
          </p:cNvPr>
          <p:cNvPicPr>
            <a:picLocks noChangeAspect="1"/>
          </p:cNvPicPr>
          <p:nvPr/>
        </p:nvPicPr>
        <p:blipFill>
          <a:blip r:embed="rId2"/>
          <a:stretch>
            <a:fillRect/>
          </a:stretch>
        </p:blipFill>
        <p:spPr>
          <a:xfrm>
            <a:off x="1028700" y="163713"/>
            <a:ext cx="3495504" cy="3522462"/>
          </a:xfrm>
          <a:prstGeom prst="rect">
            <a:avLst/>
          </a:prstGeom>
        </p:spPr>
      </p:pic>
      <p:pic>
        <p:nvPicPr>
          <p:cNvPr id="6" name="Grafik 5">
            <a:extLst>
              <a:ext uri="{FF2B5EF4-FFF2-40B4-BE49-F238E27FC236}">
                <a16:creationId xmlns:a16="http://schemas.microsoft.com/office/drawing/2014/main" id="{B424DE6D-D451-98F2-A0D1-DB9FB017D9D5}"/>
              </a:ext>
            </a:extLst>
          </p:cNvPr>
          <p:cNvPicPr>
            <a:picLocks noChangeAspect="1"/>
          </p:cNvPicPr>
          <p:nvPr/>
        </p:nvPicPr>
        <p:blipFill>
          <a:blip r:embed="rId3"/>
          <a:stretch>
            <a:fillRect/>
          </a:stretch>
        </p:blipFill>
        <p:spPr>
          <a:xfrm>
            <a:off x="4885985" y="1557069"/>
            <a:ext cx="6191589" cy="4892570"/>
          </a:xfrm>
          <a:prstGeom prst="rect">
            <a:avLst/>
          </a:prstGeom>
        </p:spPr>
      </p:pic>
    </p:spTree>
    <p:extLst>
      <p:ext uri="{BB962C8B-B14F-4D97-AF65-F5344CB8AC3E}">
        <p14:creationId xmlns:p14="http://schemas.microsoft.com/office/powerpoint/2010/main" val="2297519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A023E-217C-2623-6675-31963F9738A1}"/>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E46ACDBD-C693-4F31-CDD8-559C26ECDE63}"/>
              </a:ext>
            </a:extLst>
          </p:cNvPr>
          <p:cNvPicPr>
            <a:picLocks noChangeAspect="1"/>
          </p:cNvPicPr>
          <p:nvPr/>
        </p:nvPicPr>
        <p:blipFill>
          <a:blip r:embed="rId2"/>
          <a:stretch>
            <a:fillRect/>
          </a:stretch>
        </p:blipFill>
        <p:spPr>
          <a:xfrm>
            <a:off x="1092549" y="285750"/>
            <a:ext cx="3287221" cy="3295650"/>
          </a:xfrm>
          <a:prstGeom prst="rect">
            <a:avLst/>
          </a:prstGeom>
        </p:spPr>
      </p:pic>
      <p:pic>
        <p:nvPicPr>
          <p:cNvPr id="6" name="Grafik 5">
            <a:extLst>
              <a:ext uri="{FF2B5EF4-FFF2-40B4-BE49-F238E27FC236}">
                <a16:creationId xmlns:a16="http://schemas.microsoft.com/office/drawing/2014/main" id="{2105C213-C5D4-F361-7209-03CBCF0694AD}"/>
              </a:ext>
            </a:extLst>
          </p:cNvPr>
          <p:cNvPicPr>
            <a:picLocks noChangeAspect="1"/>
          </p:cNvPicPr>
          <p:nvPr/>
        </p:nvPicPr>
        <p:blipFill>
          <a:blip r:embed="rId3"/>
          <a:stretch>
            <a:fillRect/>
          </a:stretch>
        </p:blipFill>
        <p:spPr>
          <a:xfrm>
            <a:off x="4579795" y="3152775"/>
            <a:ext cx="7327013" cy="2876757"/>
          </a:xfrm>
          <a:prstGeom prst="rect">
            <a:avLst/>
          </a:prstGeom>
        </p:spPr>
      </p:pic>
    </p:spTree>
    <p:extLst>
      <p:ext uri="{BB962C8B-B14F-4D97-AF65-F5344CB8AC3E}">
        <p14:creationId xmlns:p14="http://schemas.microsoft.com/office/powerpoint/2010/main" val="993736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6959E-6391-1010-E62F-CC1AD59D545C}"/>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6264D3B9-5E05-9415-5E44-B115090FBA25}"/>
              </a:ext>
            </a:extLst>
          </p:cNvPr>
          <p:cNvPicPr>
            <a:picLocks noChangeAspect="1"/>
          </p:cNvPicPr>
          <p:nvPr/>
        </p:nvPicPr>
        <p:blipFill>
          <a:blip r:embed="rId2"/>
          <a:stretch>
            <a:fillRect/>
          </a:stretch>
        </p:blipFill>
        <p:spPr>
          <a:xfrm>
            <a:off x="1054219" y="233287"/>
            <a:ext cx="3437160" cy="3441566"/>
          </a:xfrm>
          <a:prstGeom prst="rect">
            <a:avLst/>
          </a:prstGeom>
        </p:spPr>
      </p:pic>
      <p:pic>
        <p:nvPicPr>
          <p:cNvPr id="6" name="Grafik 5">
            <a:extLst>
              <a:ext uri="{FF2B5EF4-FFF2-40B4-BE49-F238E27FC236}">
                <a16:creationId xmlns:a16="http://schemas.microsoft.com/office/drawing/2014/main" id="{5230D1D5-2090-6F5B-38E6-A37C7D459750}"/>
              </a:ext>
            </a:extLst>
          </p:cNvPr>
          <p:cNvPicPr>
            <a:picLocks noChangeAspect="1"/>
          </p:cNvPicPr>
          <p:nvPr/>
        </p:nvPicPr>
        <p:blipFill>
          <a:blip r:embed="rId3"/>
          <a:stretch>
            <a:fillRect/>
          </a:stretch>
        </p:blipFill>
        <p:spPr>
          <a:xfrm>
            <a:off x="4737760" y="1954070"/>
            <a:ext cx="6839905" cy="4220164"/>
          </a:xfrm>
          <a:prstGeom prst="rect">
            <a:avLst/>
          </a:prstGeom>
        </p:spPr>
      </p:pic>
    </p:spTree>
    <p:extLst>
      <p:ext uri="{BB962C8B-B14F-4D97-AF65-F5344CB8AC3E}">
        <p14:creationId xmlns:p14="http://schemas.microsoft.com/office/powerpoint/2010/main" val="3436106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375DA-21BC-3D55-83B2-3116FC8D67B2}"/>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4022AB17-985E-CF53-334B-5A72E61D5DF3}"/>
              </a:ext>
            </a:extLst>
          </p:cNvPr>
          <p:cNvPicPr>
            <a:picLocks noChangeAspect="1"/>
          </p:cNvPicPr>
          <p:nvPr/>
        </p:nvPicPr>
        <p:blipFill>
          <a:blip r:embed="rId2"/>
          <a:stretch>
            <a:fillRect/>
          </a:stretch>
        </p:blipFill>
        <p:spPr>
          <a:xfrm>
            <a:off x="1017918" y="232405"/>
            <a:ext cx="3454835" cy="3476953"/>
          </a:xfrm>
          <a:prstGeom prst="rect">
            <a:avLst/>
          </a:prstGeom>
        </p:spPr>
      </p:pic>
      <p:pic>
        <p:nvPicPr>
          <p:cNvPr id="6" name="Grafik 5">
            <a:extLst>
              <a:ext uri="{FF2B5EF4-FFF2-40B4-BE49-F238E27FC236}">
                <a16:creationId xmlns:a16="http://schemas.microsoft.com/office/drawing/2014/main" id="{DDDE6F1B-F55A-4D63-C5F4-613FAFE2C98D}"/>
              </a:ext>
            </a:extLst>
          </p:cNvPr>
          <p:cNvPicPr>
            <a:picLocks noChangeAspect="1"/>
          </p:cNvPicPr>
          <p:nvPr/>
        </p:nvPicPr>
        <p:blipFill>
          <a:blip r:embed="rId3"/>
          <a:stretch>
            <a:fillRect/>
          </a:stretch>
        </p:blipFill>
        <p:spPr>
          <a:xfrm>
            <a:off x="4610754" y="2355013"/>
            <a:ext cx="6421084" cy="4270626"/>
          </a:xfrm>
          <a:prstGeom prst="rect">
            <a:avLst/>
          </a:prstGeom>
        </p:spPr>
      </p:pic>
      <p:pic>
        <p:nvPicPr>
          <p:cNvPr id="8" name="Grafik 7">
            <a:extLst>
              <a:ext uri="{FF2B5EF4-FFF2-40B4-BE49-F238E27FC236}">
                <a16:creationId xmlns:a16="http://schemas.microsoft.com/office/drawing/2014/main" id="{7089A048-FB72-60F0-D11E-402C58EC2756}"/>
              </a:ext>
            </a:extLst>
          </p:cNvPr>
          <p:cNvPicPr>
            <a:picLocks noChangeAspect="1"/>
          </p:cNvPicPr>
          <p:nvPr/>
        </p:nvPicPr>
        <p:blipFill>
          <a:blip r:embed="rId4"/>
          <a:stretch>
            <a:fillRect/>
          </a:stretch>
        </p:blipFill>
        <p:spPr>
          <a:xfrm>
            <a:off x="7955148" y="129396"/>
            <a:ext cx="4064324" cy="3393514"/>
          </a:xfrm>
          <a:prstGeom prst="rect">
            <a:avLst/>
          </a:prstGeom>
        </p:spPr>
      </p:pic>
    </p:spTree>
    <p:extLst>
      <p:ext uri="{BB962C8B-B14F-4D97-AF65-F5344CB8AC3E}">
        <p14:creationId xmlns:p14="http://schemas.microsoft.com/office/powerpoint/2010/main" val="312714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8793F-BAD1-F488-E60F-E7B074DEDC39}"/>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FEA65E20-0A7A-D328-ABD7-AA6A1E41607B}"/>
              </a:ext>
            </a:extLst>
          </p:cNvPr>
          <p:cNvPicPr>
            <a:picLocks noChangeAspect="1"/>
          </p:cNvPicPr>
          <p:nvPr/>
        </p:nvPicPr>
        <p:blipFill>
          <a:blip r:embed="rId2"/>
          <a:stretch>
            <a:fillRect/>
          </a:stretch>
        </p:blipFill>
        <p:spPr>
          <a:xfrm>
            <a:off x="2000250" y="87720"/>
            <a:ext cx="7086600" cy="6542895"/>
          </a:xfrm>
          <a:prstGeom prst="rect">
            <a:avLst/>
          </a:prstGeom>
        </p:spPr>
      </p:pic>
    </p:spTree>
    <p:extLst>
      <p:ext uri="{BB962C8B-B14F-4D97-AF65-F5344CB8AC3E}">
        <p14:creationId xmlns:p14="http://schemas.microsoft.com/office/powerpoint/2010/main" val="42109392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E9714-88D2-CAD2-8DC3-80CB3EACD487}"/>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AFC037D9-535E-C70F-F8A0-4A8C4E245513}"/>
              </a:ext>
            </a:extLst>
          </p:cNvPr>
          <p:cNvPicPr>
            <a:picLocks noChangeAspect="1"/>
          </p:cNvPicPr>
          <p:nvPr/>
        </p:nvPicPr>
        <p:blipFill>
          <a:blip r:embed="rId2"/>
          <a:stretch>
            <a:fillRect/>
          </a:stretch>
        </p:blipFill>
        <p:spPr>
          <a:xfrm>
            <a:off x="967056" y="1281206"/>
            <a:ext cx="7897091" cy="3354283"/>
          </a:xfrm>
          <a:prstGeom prst="rect">
            <a:avLst/>
          </a:prstGeom>
        </p:spPr>
      </p:pic>
    </p:spTree>
    <p:extLst>
      <p:ext uri="{BB962C8B-B14F-4D97-AF65-F5344CB8AC3E}">
        <p14:creationId xmlns:p14="http://schemas.microsoft.com/office/powerpoint/2010/main" val="1015162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01F63798-24B9-4F21-9852-9F66E282BFE1}"/>
              </a:ext>
            </a:extLst>
          </p:cNvPr>
          <p:cNvPicPr>
            <a:picLocks noChangeAspect="1"/>
          </p:cNvPicPr>
          <p:nvPr/>
        </p:nvPicPr>
        <p:blipFill>
          <a:blip r:embed="rId2"/>
          <a:stretch>
            <a:fillRect/>
          </a:stretch>
        </p:blipFill>
        <p:spPr>
          <a:xfrm>
            <a:off x="1157681" y="1996556"/>
            <a:ext cx="7972643" cy="2483689"/>
          </a:xfrm>
          <a:prstGeom prst="rect">
            <a:avLst/>
          </a:prstGeom>
        </p:spPr>
      </p:pic>
    </p:spTree>
    <p:extLst>
      <p:ext uri="{BB962C8B-B14F-4D97-AF65-F5344CB8AC3E}">
        <p14:creationId xmlns:p14="http://schemas.microsoft.com/office/powerpoint/2010/main" val="631345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519058C9-DB79-40A6-A161-50EEEEF0239C}"/>
              </a:ext>
            </a:extLst>
          </p:cNvPr>
          <p:cNvPicPr>
            <a:picLocks noChangeAspect="1"/>
          </p:cNvPicPr>
          <p:nvPr/>
        </p:nvPicPr>
        <p:blipFill>
          <a:blip r:embed="rId2"/>
          <a:stretch>
            <a:fillRect/>
          </a:stretch>
        </p:blipFill>
        <p:spPr>
          <a:xfrm>
            <a:off x="1322620" y="747231"/>
            <a:ext cx="6873424" cy="4417829"/>
          </a:xfrm>
          <a:prstGeom prst="rect">
            <a:avLst/>
          </a:prstGeom>
        </p:spPr>
      </p:pic>
      <p:sp>
        <p:nvSpPr>
          <p:cNvPr id="4" name="Rechteck 3">
            <a:extLst>
              <a:ext uri="{FF2B5EF4-FFF2-40B4-BE49-F238E27FC236}">
                <a16:creationId xmlns:a16="http://schemas.microsoft.com/office/drawing/2014/main" id="{7A1F3098-6B04-4904-B15B-1834E6A47EEC}"/>
              </a:ext>
            </a:extLst>
          </p:cNvPr>
          <p:cNvSpPr/>
          <p:nvPr/>
        </p:nvSpPr>
        <p:spPr>
          <a:xfrm>
            <a:off x="1322620" y="5291084"/>
            <a:ext cx="6873424" cy="646331"/>
          </a:xfrm>
          <a:prstGeom prst="rect">
            <a:avLst/>
          </a:prstGeom>
        </p:spPr>
        <p:txBody>
          <a:bodyPr wrap="square">
            <a:spAutoFit/>
          </a:bodyPr>
          <a:lstStyle/>
          <a:p>
            <a:r>
              <a:rPr lang="de-DE" dirty="0">
                <a:solidFill>
                  <a:srgbClr val="0070C0"/>
                </a:solidFill>
              </a:rPr>
              <a:t>https://www.giessener-allgemeine.de/kreis-giessen/lollar-ort848775/gutem-gewissen-geniessen-12335108.html</a:t>
            </a:r>
          </a:p>
        </p:txBody>
      </p:sp>
    </p:spTree>
    <p:extLst>
      <p:ext uri="{BB962C8B-B14F-4D97-AF65-F5344CB8AC3E}">
        <p14:creationId xmlns:p14="http://schemas.microsoft.com/office/powerpoint/2010/main" val="643139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B5895CC7-331B-4AB1-891D-26AC1603F73E}"/>
              </a:ext>
            </a:extLst>
          </p:cNvPr>
          <p:cNvPicPr>
            <a:picLocks noChangeAspect="1"/>
          </p:cNvPicPr>
          <p:nvPr/>
        </p:nvPicPr>
        <p:blipFill>
          <a:blip r:embed="rId2"/>
          <a:stretch>
            <a:fillRect/>
          </a:stretch>
        </p:blipFill>
        <p:spPr>
          <a:xfrm>
            <a:off x="1375795" y="702818"/>
            <a:ext cx="6447806" cy="4963945"/>
          </a:xfrm>
          <a:prstGeom prst="rect">
            <a:avLst/>
          </a:prstGeom>
        </p:spPr>
      </p:pic>
    </p:spTree>
    <p:extLst>
      <p:ext uri="{BB962C8B-B14F-4D97-AF65-F5344CB8AC3E}">
        <p14:creationId xmlns:p14="http://schemas.microsoft.com/office/powerpoint/2010/main" val="3169189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2A0C57CD-EB7A-4AF2-A9E8-0FB621C4D3F7}"/>
              </a:ext>
            </a:extLst>
          </p:cNvPr>
          <p:cNvPicPr>
            <a:picLocks noChangeAspect="1"/>
          </p:cNvPicPr>
          <p:nvPr/>
        </p:nvPicPr>
        <p:blipFill>
          <a:blip r:embed="rId2"/>
          <a:stretch>
            <a:fillRect/>
          </a:stretch>
        </p:blipFill>
        <p:spPr>
          <a:xfrm>
            <a:off x="1375795" y="452576"/>
            <a:ext cx="7344687" cy="5709137"/>
          </a:xfrm>
          <a:prstGeom prst="rect">
            <a:avLst/>
          </a:prstGeom>
        </p:spPr>
      </p:pic>
    </p:spTree>
    <p:extLst>
      <p:ext uri="{BB962C8B-B14F-4D97-AF65-F5344CB8AC3E}">
        <p14:creationId xmlns:p14="http://schemas.microsoft.com/office/powerpoint/2010/main" val="3019698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B74-D43B-792A-CD37-00FF11EF8454}"/>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3F8AD747-5705-4FE4-A827-BA7A25932959}"/>
              </a:ext>
            </a:extLst>
          </p:cNvPr>
          <p:cNvPicPr>
            <a:picLocks noChangeAspect="1"/>
          </p:cNvPicPr>
          <p:nvPr/>
        </p:nvPicPr>
        <p:blipFill>
          <a:blip r:embed="rId2"/>
          <a:stretch>
            <a:fillRect/>
          </a:stretch>
        </p:blipFill>
        <p:spPr>
          <a:xfrm>
            <a:off x="1333849" y="535697"/>
            <a:ext cx="6972269" cy="5382736"/>
          </a:xfrm>
          <a:prstGeom prst="rect">
            <a:avLst/>
          </a:prstGeom>
        </p:spPr>
      </p:pic>
    </p:spTree>
    <p:extLst>
      <p:ext uri="{BB962C8B-B14F-4D97-AF65-F5344CB8AC3E}">
        <p14:creationId xmlns:p14="http://schemas.microsoft.com/office/powerpoint/2010/main" val="1469703720"/>
      </p:ext>
    </p:extLst>
  </p:cSld>
  <p:clrMapOvr>
    <a:masterClrMapping/>
  </p:clrMapOvr>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0</TotalTime>
  <Words>472</Words>
  <Application>Microsoft Office PowerPoint</Application>
  <PresentationFormat>Breitbild</PresentationFormat>
  <Paragraphs>22</Paragraphs>
  <Slides>47</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47</vt:i4>
      </vt:variant>
    </vt:vector>
  </HeadingPairs>
  <TitlesOfParts>
    <vt:vector size="51" baseType="lpstr">
      <vt:lpstr>Arial</vt:lpstr>
      <vt:lpstr>Trebuchet MS</vt:lpstr>
      <vt:lpstr>Wingdings 3</vt:lpstr>
      <vt:lpstr>Facette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Matthias Payer</dc:creator>
  <cp:lastModifiedBy>Brendel, Janina</cp:lastModifiedBy>
  <cp:revision>41</cp:revision>
  <dcterms:created xsi:type="dcterms:W3CDTF">2024-02-21T12:19:52Z</dcterms:created>
  <dcterms:modified xsi:type="dcterms:W3CDTF">2025-06-02T14:41:35Z</dcterms:modified>
</cp:coreProperties>
</file>